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7"/>
  </p:notesMasterIdLst>
  <p:sldIdLst>
    <p:sldId id="259" r:id="rId2"/>
    <p:sldId id="296" r:id="rId3"/>
    <p:sldId id="297" r:id="rId4"/>
    <p:sldId id="298" r:id="rId5"/>
    <p:sldId id="290" r:id="rId6"/>
  </p:sldIdLst>
  <p:sldSz cx="12192000" cy="6858000"/>
  <p:notesSz cx="6858000" cy="9144000"/>
  <p:embeddedFontLst>
    <p:embeddedFont>
      <p:font typeface="KoPubWorld돋움체 Bold" panose="020B0600000101010101" charset="-127"/>
      <p:bold r:id="rId8"/>
    </p:embeddedFont>
    <p:embeddedFont>
      <p:font typeface="나눔바른고딕" panose="020B0603020101020101" pitchFamily="50" charset="-127"/>
      <p:regular r:id="rId9"/>
      <p:bold r:id="rId10"/>
    </p:embeddedFont>
    <p:embeddedFont>
      <p:font typeface="나눔스퀘어 ExtraBold" panose="020B0600000101010101" pitchFamily="50" charset="-127"/>
      <p:bold r:id="rId11"/>
    </p:embeddedFont>
    <p:embeddedFont>
      <p:font typeface="나눔스퀘어 Light" panose="020B0600000101010101" pitchFamily="50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444F"/>
    <a:srgbClr val="1A2F36"/>
    <a:srgbClr val="376575"/>
    <a:srgbClr val="4B899F"/>
    <a:srgbClr val="E6E6E6"/>
    <a:srgbClr val="B14629"/>
    <a:srgbClr val="5E9CB2"/>
    <a:srgbClr val="5395AD"/>
    <a:srgbClr val="4E8DA4"/>
    <a:srgbClr val="447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64" autoAdjust="0"/>
    <p:restoredTop sz="94660"/>
  </p:normalViewPr>
  <p:slideViewPr>
    <p:cSldViewPr snapToGrid="0">
      <p:cViewPr varScale="1">
        <p:scale>
          <a:sx n="68" d="100"/>
          <a:sy n="68" d="100"/>
        </p:scale>
        <p:origin x="106" y="4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228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18ABC-DFCE-42BF-ABE4-35F5075277A4}" type="datetimeFigureOut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6923A-3348-462F-90E9-6395847230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50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458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2694F4-2CC2-4BB2-BB28-B0A0BECC3EA7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639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2810B7-697F-41C3-A70E-0A3AC5C4B5C1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201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88A3DD-C331-4436-813E-65E9B191E848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86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C8B990-D885-4235-AFFF-1B10C3EC160B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17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8E70FC-1B93-4803-9EB5-67BD12DB60C2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588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A360E5-E93B-467F-B21B-6399C82DDCB8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65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F65C31-6157-4595-BD0E-3D079089B875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706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3F61DB-DC05-4573-8D69-54831F1A475C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044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C14D8-036C-4C43-AAE6-1EA31DCC0506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023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6A2375-3158-4407-905C-5ADB203C8D4C}" type="datetime1">
              <a:rPr lang="ko-KR" altLang="en-US" smtClean="0"/>
              <a:t>2021-10-21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0" y="6468745"/>
            <a:ext cx="2743200" cy="365125"/>
          </a:xfrm>
          <a:prstGeom prst="rect">
            <a:avLst/>
          </a:prstGeom>
        </p:spPr>
        <p:txBody>
          <a:bodyPr/>
          <a:lstStyle/>
          <a:p>
            <a:fld id="{BF9797F4-94E4-4B01-98E7-8E6AA1F30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11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defRPr>
            </a:lvl1pPr>
          </a:lstStyle>
          <a:p>
            <a:fld id="{092BDC17-9D98-4166-AC30-E367615325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390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WOOLUCY/2DGP-TermProject.g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0" y="3076575"/>
            <a:ext cx="3781425" cy="3781425"/>
          </a:xfrm>
          <a:prstGeom prst="rtTriangle">
            <a:avLst/>
          </a:prstGeom>
          <a:gradFill>
            <a:gsLst>
              <a:gs pos="0">
                <a:srgbClr val="00B0F0">
                  <a:alpha val="29000"/>
                </a:srgbClr>
              </a:gs>
              <a:gs pos="52000">
                <a:srgbClr val="00B0F0">
                  <a:alpha val="26000"/>
                </a:srgbClr>
              </a:gs>
              <a:gs pos="100000">
                <a:srgbClr val="00B0F0">
                  <a:alpha val="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>
            <a:off x="0" y="-1947182"/>
            <a:ext cx="8795657" cy="8795657"/>
          </a:xfrm>
          <a:prstGeom prst="rtTriangle">
            <a:avLst/>
          </a:prstGeom>
          <a:gradFill>
            <a:gsLst>
              <a:gs pos="0">
                <a:srgbClr val="00B0F0">
                  <a:alpha val="11000"/>
                </a:srgbClr>
              </a:gs>
              <a:gs pos="52000">
                <a:srgbClr val="00B0F0">
                  <a:alpha val="10000"/>
                </a:srgbClr>
              </a:gs>
              <a:gs pos="100000">
                <a:srgbClr val="00B0F0">
                  <a:alpha val="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4267200" y="1162050"/>
            <a:ext cx="3657600" cy="3657600"/>
          </a:xfrm>
          <a:custGeom>
            <a:avLst/>
            <a:gdLst>
              <a:gd name="connsiteX0" fmla="*/ 0 w 3657600"/>
              <a:gd name="connsiteY0" fmla="*/ 2762250 h 3657600"/>
              <a:gd name="connsiteX1" fmla="*/ 85698 w 3657600"/>
              <a:gd name="connsiteY1" fmla="*/ 2762250 h 3657600"/>
              <a:gd name="connsiteX2" fmla="*/ 85698 w 3657600"/>
              <a:gd name="connsiteY2" fmla="*/ 3571902 h 3657600"/>
              <a:gd name="connsiteX3" fmla="*/ 3571902 w 3657600"/>
              <a:gd name="connsiteY3" fmla="*/ 3571902 h 3657600"/>
              <a:gd name="connsiteX4" fmla="*/ 3571902 w 3657600"/>
              <a:gd name="connsiteY4" fmla="*/ 2762250 h 3657600"/>
              <a:gd name="connsiteX5" fmla="*/ 3657600 w 3657600"/>
              <a:gd name="connsiteY5" fmla="*/ 2762250 h 3657600"/>
              <a:gd name="connsiteX6" fmla="*/ 3657600 w 3657600"/>
              <a:gd name="connsiteY6" fmla="*/ 3657600 h 3657600"/>
              <a:gd name="connsiteX7" fmla="*/ 0 w 3657600"/>
              <a:gd name="connsiteY7" fmla="*/ 3657600 h 3657600"/>
              <a:gd name="connsiteX8" fmla="*/ 0 w 3657600"/>
              <a:gd name="connsiteY8" fmla="*/ 0 h 3657600"/>
              <a:gd name="connsiteX9" fmla="*/ 3657600 w 3657600"/>
              <a:gd name="connsiteY9" fmla="*/ 0 h 3657600"/>
              <a:gd name="connsiteX10" fmla="*/ 3657600 w 3657600"/>
              <a:gd name="connsiteY10" fmla="*/ 895350 h 3657600"/>
              <a:gd name="connsiteX11" fmla="*/ 3571902 w 3657600"/>
              <a:gd name="connsiteY11" fmla="*/ 895350 h 3657600"/>
              <a:gd name="connsiteX12" fmla="*/ 3571902 w 3657600"/>
              <a:gd name="connsiteY12" fmla="*/ 85698 h 3657600"/>
              <a:gd name="connsiteX13" fmla="*/ 85698 w 3657600"/>
              <a:gd name="connsiteY13" fmla="*/ 85698 h 3657600"/>
              <a:gd name="connsiteX14" fmla="*/ 85698 w 3657600"/>
              <a:gd name="connsiteY14" fmla="*/ 895350 h 3657600"/>
              <a:gd name="connsiteX15" fmla="*/ 0 w 3657600"/>
              <a:gd name="connsiteY15" fmla="*/ 89535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0" h="3657600">
                <a:moveTo>
                  <a:pt x="0" y="2762250"/>
                </a:moveTo>
                <a:lnTo>
                  <a:pt x="85698" y="2762250"/>
                </a:lnTo>
                <a:lnTo>
                  <a:pt x="85698" y="3571902"/>
                </a:lnTo>
                <a:lnTo>
                  <a:pt x="3571902" y="3571902"/>
                </a:lnTo>
                <a:lnTo>
                  <a:pt x="3571902" y="2762250"/>
                </a:lnTo>
                <a:lnTo>
                  <a:pt x="3657600" y="2762250"/>
                </a:lnTo>
                <a:lnTo>
                  <a:pt x="3657600" y="3657600"/>
                </a:lnTo>
                <a:lnTo>
                  <a:pt x="0" y="3657600"/>
                </a:lnTo>
                <a:close/>
                <a:moveTo>
                  <a:pt x="0" y="0"/>
                </a:moveTo>
                <a:lnTo>
                  <a:pt x="3657600" y="0"/>
                </a:lnTo>
                <a:lnTo>
                  <a:pt x="3657600" y="895350"/>
                </a:lnTo>
                <a:lnTo>
                  <a:pt x="3571902" y="895350"/>
                </a:lnTo>
                <a:lnTo>
                  <a:pt x="3571902" y="85698"/>
                </a:lnTo>
                <a:lnTo>
                  <a:pt x="85698" y="85698"/>
                </a:lnTo>
                <a:lnTo>
                  <a:pt x="85698" y="895350"/>
                </a:lnTo>
                <a:lnTo>
                  <a:pt x="0" y="89535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73412" y="1950976"/>
            <a:ext cx="344517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2DGP</a:t>
            </a:r>
          </a:p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80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차발표</a:t>
            </a:r>
            <a:endParaRPr lang="en-US" altLang="ko-KR" sz="80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67200" y="5272087"/>
            <a:ext cx="3657600" cy="409575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267200" y="5303959"/>
            <a:ext cx="36576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게임공학과 </a:t>
            </a:r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2019180025 </a:t>
            </a:r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KoPubWorld돋움체 Medium" panose="00000600000000000000" pitchFamily="2" charset="-127"/>
              </a:rPr>
              <a:t>우정연</a:t>
            </a:r>
          </a:p>
        </p:txBody>
      </p:sp>
    </p:spTree>
    <p:extLst>
      <p:ext uri="{BB962C8B-B14F-4D97-AF65-F5344CB8AC3E}">
        <p14:creationId xmlns:p14="http://schemas.microsoft.com/office/powerpoint/2010/main" val="207814989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77527"/>
            <a:ext cx="63482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프로젝트 개발 진행 상황 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– 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평균 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80%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481900F6-4C4E-4947-8C6F-ADD82E8D95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706679"/>
              </p:ext>
            </p:extLst>
          </p:nvPr>
        </p:nvGraphicFramePr>
        <p:xfrm>
          <a:off x="273424" y="739829"/>
          <a:ext cx="11645152" cy="5840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9235">
                  <a:extLst>
                    <a:ext uri="{9D8B030D-6E8A-4147-A177-3AD203B41FA5}">
                      <a16:colId xmlns:a16="http://schemas.microsoft.com/office/drawing/2014/main" val="4209946013"/>
                    </a:ext>
                  </a:extLst>
                </a:gridCol>
                <a:gridCol w="1129553">
                  <a:extLst>
                    <a:ext uri="{9D8B030D-6E8A-4147-A177-3AD203B41FA5}">
                      <a16:colId xmlns:a16="http://schemas.microsoft.com/office/drawing/2014/main" val="4054879356"/>
                    </a:ext>
                  </a:extLst>
                </a:gridCol>
                <a:gridCol w="2326537">
                  <a:extLst>
                    <a:ext uri="{9D8B030D-6E8A-4147-A177-3AD203B41FA5}">
                      <a16:colId xmlns:a16="http://schemas.microsoft.com/office/drawing/2014/main" val="3288155460"/>
                    </a:ext>
                  </a:extLst>
                </a:gridCol>
                <a:gridCol w="6620239">
                  <a:extLst>
                    <a:ext uri="{9D8B030D-6E8A-4147-A177-3AD203B41FA5}">
                      <a16:colId xmlns:a16="http://schemas.microsoft.com/office/drawing/2014/main" val="1588893407"/>
                    </a:ext>
                  </a:extLst>
                </a:gridCol>
                <a:gridCol w="739588">
                  <a:extLst>
                    <a:ext uri="{9D8B030D-6E8A-4147-A177-3AD203B41FA5}">
                      <a16:colId xmlns:a16="http://schemas.microsoft.com/office/drawing/2014/main" val="449740126"/>
                    </a:ext>
                  </a:extLst>
                </a:gridCol>
              </a:tblGrid>
              <a:tr h="35641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en-US" altLang="ko-KR" sz="1600" b="1" i="0" u="none" strike="noStrike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일자</a:t>
                      </a:r>
                      <a:endParaRPr lang="en-US" altLang="ko-KR" sz="1600" b="1" i="0" u="none" strike="noStrike" dirty="0">
                        <a:solidFill>
                          <a:schemeClr val="bg1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계획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결과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1"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진행률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597748"/>
                  </a:ext>
                </a:extLst>
              </a:tr>
              <a:tr h="6156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en-US" altLang="ko-KR" sz="1600" b="1" i="0" u="none" strike="noStrike" dirty="0">
                        <a:solidFill>
                          <a:srgbClr val="FF0000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9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30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6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리소스 수집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스테이지 구상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음성과 이미지 리소스 수집 후 사용할 규격에 맞춰 수정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구성요소 구상 완료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100%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34437"/>
                  </a:ext>
                </a:extLst>
              </a:tr>
              <a:tr h="5508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r>
                        <a:rPr lang="ko-KR" alt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  <a:endParaRPr lang="en-US" altLang="ko-KR" sz="1600" b="1" i="0" u="none" strike="noStrike" dirty="0">
                        <a:solidFill>
                          <a:srgbClr val="FF0000"/>
                        </a:solidFill>
                        <a:effectLst/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7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13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캐릭터 오브젝트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리소스 적용시켜 캐릭터 생성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시작 좌표 설정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캐릭터 애니메이션 및 컨트롤 구현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90%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42122"/>
                  </a:ext>
                </a:extLst>
              </a:tr>
              <a:tr h="6156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14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일반 몬스터 오브젝트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스테이지 구현하지 못함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추후 스크롤링에 대해 배운 이후 제작할 예정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일반 몬스터 오브젝트 구현 완료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50%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736405"/>
                  </a:ext>
                </a:extLst>
              </a:tr>
              <a:tr h="4637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27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일반 몬스터 마무리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일반 몬스터 스테이지 배치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-&gt; 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스테이지 구현 이후에 배치할 예정</a:t>
                      </a:r>
                      <a:endParaRPr lang="en-US" altLang="ko-KR" sz="1400" b="1" dirty="0">
                        <a:solidFill>
                          <a:srgbClr val="FF0000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6732"/>
                  </a:ext>
                </a:extLst>
              </a:tr>
              <a:tr h="6156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28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3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추가 구현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중간 점검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추가 구현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: 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게임 중 </a:t>
                      </a: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정지창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 구현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553551"/>
                  </a:ext>
                </a:extLst>
              </a:tr>
              <a:tr h="4637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4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10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보스 오브젝트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보스 몬스터 애니메이션 구현 완료</a:t>
                      </a:r>
                      <a:endParaRPr lang="en-US" altLang="ko-KR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20%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4963651"/>
                  </a:ext>
                </a:extLst>
              </a:tr>
              <a:tr h="6156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17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충돌 처리 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 err="1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타임어택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942158"/>
                  </a:ext>
                </a:extLst>
              </a:tr>
              <a:tr h="61561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8</a:t>
                      </a:r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18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24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시작과 종료 처리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보스 마무리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게임 시작 처리 완료 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(+ </a:t>
                      </a: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정지창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)</a:t>
                      </a:r>
                    </a:p>
                    <a:p>
                      <a:pPr marL="342900" indent="-342900" algn="just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스크롤링과 타일링에 대해 배운 이후 스테이지 제작 예정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30%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169007"/>
                  </a:ext>
                </a:extLst>
              </a:tr>
              <a:tr h="4637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9</a:t>
                      </a:r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25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~12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사운드 및 추가 구현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2F36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607886"/>
                  </a:ext>
                </a:extLst>
              </a:tr>
              <a:tr h="4637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</a:t>
                      </a:r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주차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12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2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  <a:endParaRPr lang="en-US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~12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월 </a:t>
                      </a:r>
                      <a:r>
                        <a:rPr lang="en-US" altLang="ko-K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8</a:t>
                      </a:r>
                      <a:r>
                        <a:rPr lang="ko-KR" alt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마무리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Light" panose="020B0600000101010101" pitchFamily="50" charset="-127"/>
                          <a:ea typeface="나눔스퀘어 Light" panose="020B0600000101010101" pitchFamily="50" charset="-127"/>
                        </a:rPr>
                        <a:t>-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Light" panose="020B0600000101010101" pitchFamily="50" charset="-127"/>
                        <a:ea typeface="나눔스퀘어 Light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444F">
                        <a:alpha val="7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153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2914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77527"/>
            <a:ext cx="32111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Github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32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커밋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KoPubWorld돋움체 Bold" panose="00000800000000000000" pitchFamily="2" charset="-127"/>
              </a:rPr>
              <a:t> 통계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952D835-C7E0-413A-9191-6AC691DA5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4" r="1470"/>
          <a:stretch/>
        </p:blipFill>
        <p:spPr>
          <a:xfrm>
            <a:off x="15652" y="726141"/>
            <a:ext cx="12156747" cy="53250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C6720E-055A-4478-83F7-D1C827AD897E}"/>
              </a:ext>
            </a:extLst>
          </p:cNvPr>
          <p:cNvSpPr txBox="1"/>
          <p:nvPr/>
        </p:nvSpPr>
        <p:spPr>
          <a:xfrm>
            <a:off x="194012" y="6269922"/>
            <a:ext cx="5900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hlinkClick r:id="rId4"/>
              </a:rPr>
              <a:t>https://github.com/WOOLUCY/2DGP-TermProject.git</a:t>
            </a:r>
            <a:endParaRPr lang="ko-KR" altLang="en-US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493832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7CA86-9DE2-4671-8A57-78B6DB5E2B30}"/>
              </a:ext>
            </a:extLst>
          </p:cNvPr>
          <p:cNvSpPr txBox="1"/>
          <p:nvPr/>
        </p:nvSpPr>
        <p:spPr>
          <a:xfrm>
            <a:off x="11654350" y="6667173"/>
            <a:ext cx="53765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 / 5</a:t>
            </a:r>
            <a:endParaRPr lang="ko-KR" altLang="en-US" sz="7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demo video">
            <a:hlinkClick r:id="" action="ppaction://media"/>
            <a:extLst>
              <a:ext uri="{FF2B5EF4-FFF2-40B4-BE49-F238E27FC236}">
                <a16:creationId xmlns:a16="http://schemas.microsoft.com/office/drawing/2014/main" id="{C79369C0-CC08-4F72-8EC2-A8F247AA65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4545" y="322566"/>
            <a:ext cx="11457127" cy="6444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8254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4267200" y="1555589"/>
            <a:ext cx="3657600" cy="3657600"/>
          </a:xfrm>
          <a:custGeom>
            <a:avLst/>
            <a:gdLst>
              <a:gd name="connsiteX0" fmla="*/ 0 w 3657600"/>
              <a:gd name="connsiteY0" fmla="*/ 2762250 h 3657600"/>
              <a:gd name="connsiteX1" fmla="*/ 85698 w 3657600"/>
              <a:gd name="connsiteY1" fmla="*/ 2762250 h 3657600"/>
              <a:gd name="connsiteX2" fmla="*/ 85698 w 3657600"/>
              <a:gd name="connsiteY2" fmla="*/ 3571902 h 3657600"/>
              <a:gd name="connsiteX3" fmla="*/ 3571902 w 3657600"/>
              <a:gd name="connsiteY3" fmla="*/ 3571902 h 3657600"/>
              <a:gd name="connsiteX4" fmla="*/ 3571902 w 3657600"/>
              <a:gd name="connsiteY4" fmla="*/ 2762250 h 3657600"/>
              <a:gd name="connsiteX5" fmla="*/ 3657600 w 3657600"/>
              <a:gd name="connsiteY5" fmla="*/ 2762250 h 3657600"/>
              <a:gd name="connsiteX6" fmla="*/ 3657600 w 3657600"/>
              <a:gd name="connsiteY6" fmla="*/ 3657600 h 3657600"/>
              <a:gd name="connsiteX7" fmla="*/ 0 w 3657600"/>
              <a:gd name="connsiteY7" fmla="*/ 3657600 h 3657600"/>
              <a:gd name="connsiteX8" fmla="*/ 0 w 3657600"/>
              <a:gd name="connsiteY8" fmla="*/ 0 h 3657600"/>
              <a:gd name="connsiteX9" fmla="*/ 3657600 w 3657600"/>
              <a:gd name="connsiteY9" fmla="*/ 0 h 3657600"/>
              <a:gd name="connsiteX10" fmla="*/ 3657600 w 3657600"/>
              <a:gd name="connsiteY10" fmla="*/ 895350 h 3657600"/>
              <a:gd name="connsiteX11" fmla="*/ 3571902 w 3657600"/>
              <a:gd name="connsiteY11" fmla="*/ 895350 h 3657600"/>
              <a:gd name="connsiteX12" fmla="*/ 3571902 w 3657600"/>
              <a:gd name="connsiteY12" fmla="*/ 85698 h 3657600"/>
              <a:gd name="connsiteX13" fmla="*/ 85698 w 3657600"/>
              <a:gd name="connsiteY13" fmla="*/ 85698 h 3657600"/>
              <a:gd name="connsiteX14" fmla="*/ 85698 w 3657600"/>
              <a:gd name="connsiteY14" fmla="*/ 895350 h 3657600"/>
              <a:gd name="connsiteX15" fmla="*/ 0 w 3657600"/>
              <a:gd name="connsiteY15" fmla="*/ 89535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0" h="3657600">
                <a:moveTo>
                  <a:pt x="0" y="2762250"/>
                </a:moveTo>
                <a:lnTo>
                  <a:pt x="85698" y="2762250"/>
                </a:lnTo>
                <a:lnTo>
                  <a:pt x="85698" y="3571902"/>
                </a:lnTo>
                <a:lnTo>
                  <a:pt x="3571902" y="3571902"/>
                </a:lnTo>
                <a:lnTo>
                  <a:pt x="3571902" y="2762250"/>
                </a:lnTo>
                <a:lnTo>
                  <a:pt x="3657600" y="2762250"/>
                </a:lnTo>
                <a:lnTo>
                  <a:pt x="3657600" y="3657600"/>
                </a:lnTo>
                <a:lnTo>
                  <a:pt x="0" y="3657600"/>
                </a:lnTo>
                <a:close/>
                <a:moveTo>
                  <a:pt x="0" y="0"/>
                </a:moveTo>
                <a:lnTo>
                  <a:pt x="3657600" y="0"/>
                </a:lnTo>
                <a:lnTo>
                  <a:pt x="3657600" y="895350"/>
                </a:lnTo>
                <a:lnTo>
                  <a:pt x="3571902" y="895350"/>
                </a:lnTo>
                <a:lnTo>
                  <a:pt x="3571902" y="85698"/>
                </a:lnTo>
                <a:lnTo>
                  <a:pt x="85698" y="85698"/>
                </a:lnTo>
                <a:lnTo>
                  <a:pt x="85698" y="895350"/>
                </a:lnTo>
                <a:lnTo>
                  <a:pt x="0" y="89535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74351" y="2611149"/>
            <a:ext cx="24432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THANK</a:t>
            </a:r>
          </a:p>
          <a:p>
            <a:pPr algn="ctr"/>
            <a:r>
              <a:rPr lang="en-US" altLang="ko-KR" sz="54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YOU</a:t>
            </a:r>
            <a:endParaRPr lang="ko-KR" altLang="en-US" sz="54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67200" y="5272087"/>
            <a:ext cx="3657600" cy="409575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36444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</TotalTime>
  <Words>287</Words>
  <Application>Microsoft Office PowerPoint</Application>
  <PresentationFormat>와이드스크린</PresentationFormat>
  <Paragraphs>85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KoPubWorld돋움체 Bold</vt:lpstr>
      <vt:lpstr>Arial</vt:lpstr>
      <vt:lpstr>나눔바른고딕</vt:lpstr>
      <vt:lpstr>맑은 고딕</vt:lpstr>
      <vt:lpstr>나눔스퀘어 ExtraBold</vt:lpstr>
      <vt:lpstr>나눔스퀘어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우 정연</cp:lastModifiedBy>
  <cp:revision>70</cp:revision>
  <dcterms:created xsi:type="dcterms:W3CDTF">2018-03-01T15:12:07Z</dcterms:created>
  <dcterms:modified xsi:type="dcterms:W3CDTF">2021-10-20T15:57:11Z</dcterms:modified>
</cp:coreProperties>
</file>

<file path=docProps/thumbnail.jpeg>
</file>